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72" r:id="rId15"/>
    <p:sldId id="273" r:id="rId16"/>
    <p:sldId id="274" r:id="rId17"/>
    <p:sldId id="275" r:id="rId18"/>
    <p:sldId id="276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7AF12A6-7917-4AC9-8077-60A85A234D1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6"/>
            <p14:sldId id="267"/>
            <p14:sldId id="268"/>
            <p14:sldId id="263"/>
            <p14:sldId id="264"/>
            <p14:sldId id="265"/>
            <p14:sldId id="272"/>
            <p14:sldId id="273"/>
            <p14:sldId id="274"/>
            <p14:sldId id="275"/>
            <p14:sldId id="276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204865"/>
            <a:ext cx="7117180" cy="2572516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Гидрологическая характеристика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Рогачевского района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481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Ржавка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	Длина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43 км. Площадь водосбора 396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Среднегодовой расход воды в устье 1,7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/с. Средний уклон водной поверхности 0,7 ‰. Начинается мелиоративным каналом в 2,8 км к северо-востоку от д. Рысков Рогачевского района, устье в 2 км к востоку от г. Жлобин. Основной приток – река </a:t>
                </a:r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Ржача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(слева). Протекает по приднепровской низине.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463" y="2132856"/>
            <a:ext cx="2858913" cy="3312368"/>
          </a:xfrm>
        </p:spPr>
      </p:pic>
    </p:spTree>
    <p:extLst>
      <p:ext uri="{BB962C8B-B14F-4D97-AF65-F5344CB8AC3E}">
        <p14:creationId xmlns:p14="http://schemas.microsoft.com/office/powerpoint/2010/main" xmlns="" val="7169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Добрица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Правый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приток Днепра. Длина 24 км. Площадь водосбора 149 км². Средний наклон водной поверхности 0,8 ‰. Начинается река за 1 км на северо-востоке от деревни Селец, устье за 1 км на север от города Рогачёва. Русло на всем протяжении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канализированое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В верхнем и нижнем течении проходит через лес, в среднем по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сельхозугодьям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76872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85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Гутлянка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/>
                    <a:ea typeface="Calibri"/>
                  </a:rPr>
                  <a:t>	Левый </a:t>
                </a:r>
                <a:r>
                  <a:rPr lang="ru-RU" i="1" dirty="0">
                    <a:latin typeface="Times New Roman"/>
                    <a:ea typeface="Calibri"/>
                  </a:rPr>
                  <a:t>приток реки Днепр. Длина 31 км. Площадь водосбора 378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effectLst/>
                    <a:latin typeface="Times New Roman"/>
                    <a:ea typeface="Calibri"/>
                  </a:rPr>
                  <a:t>. Среднегодовой расход воды в устье около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effectLst/>
                    <a:latin typeface="Times New Roman"/>
                    <a:ea typeface="Calibri"/>
                  </a:rPr>
                  <a:t>/с. Средний уклон водной поверхности 0,8 ‰. Лесистость территории 19%. Начинается в 2 км к юго-востоку от д. Березовка </a:t>
                </a:r>
                <a:r>
                  <a:rPr lang="ru-RU" i="1" dirty="0" err="1">
                    <a:effectLst/>
                    <a:latin typeface="Times New Roman"/>
                    <a:ea typeface="Calibri"/>
                  </a:rPr>
                  <a:t>Кормянского</a:t>
                </a:r>
                <a:r>
                  <a:rPr lang="ru-RU" i="1" dirty="0">
                    <a:effectLst/>
                    <a:latin typeface="Times New Roman"/>
                    <a:ea typeface="Calibri"/>
                  </a:rPr>
                  <a:t> района, устье в 2 км к северу от поселка Ильич Рогачевского района.</a:t>
                </a:r>
                <a:endParaRPr lang="ru-RU" i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276872"/>
            <a:ext cx="3096343" cy="3024336"/>
          </a:xfrm>
        </p:spPr>
      </p:pic>
    </p:spTree>
    <p:extLst>
      <p:ext uri="{BB962C8B-B14F-4D97-AF65-F5344CB8AC3E}">
        <p14:creationId xmlns:p14="http://schemas.microsoft.com/office/powerpoint/2010/main" xmlns="" val="10615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Добосна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2060849"/>
            <a:ext cx="3471863" cy="3672408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	Правый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приток Днепра. Длина 81 км. Площадь водосбора 874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. Среднегодовой расход воды в устье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/с. Средний уклон водной поверхности 0,6 ‰. Начинается возле поселка Скачок Кировского района, устье на южной окраине г. Жлобин. Протекает в пределах южной части Гомельского Полесья. Основные притоки реки – Белица (левый) и </a:t>
                </a:r>
                <a:r>
                  <a:rPr lang="ru-RU" i="1" dirty="0" err="1">
                    <a:latin typeface="Times New Roman" pitchFamily="18" charset="0"/>
                    <a:cs typeface="Times New Roman" pitchFamily="18" charset="0"/>
                  </a:rPr>
                  <a:t>Язнач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(правый).</a:t>
                </a: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03593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Озера</a:t>
            </a:r>
            <a:endParaRPr lang="ru-RU" sz="1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Крушиновское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бассейне реки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Друть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в 22 км к северо-западу от г. Рогачёв, около поселка Заозерье. Площадь 0,96 км , длина 1,9 км, максимальная ширина 0,72 км, максимальная глубина 7,1 м. Объем воды 13,94 млн. м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Площадь водосбора 23,6 км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Котловина вытянута с северо-запада на юго-восток. Южные и восточные скло­ны поросли кустарником.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488" y="1916833"/>
            <a:ext cx="3470275" cy="3672408"/>
          </a:xfrm>
        </p:spPr>
      </p:pic>
    </p:spTree>
    <p:extLst>
      <p:ext uri="{BB962C8B-B14F-4D97-AF65-F5344CB8AC3E}">
        <p14:creationId xmlns:p14="http://schemas.microsoft.com/office/powerpoint/2010/main" xmlns="" val="23285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Доброе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1916833"/>
            <a:ext cx="3471863" cy="38884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пойме р. Днепр, в 5 км к югу от г. Рога­чёв, в 2,5 км к востоку от д. Лучин. Площадь 0,28 км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длина 1,1 км, максимальная ширина 0,12 км. Котловина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старичного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типа. Склоны нечёткие, на востоке высокие 4-5 м, распаханные. Восточный берег под лесом. На севере соединено ручьём со ста­рицами.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5349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Святое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бассейне реки Днепр, в 11 км к юго-востоку от г. Ро­гачёв, возле д.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Турск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Площадь 0,14 км</a:t>
            </a:r>
            <a:r>
              <a:rPr lang="ru-RU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длина 0,65 км, мак­симальная ширина 0,37 км, максимальная глубина 2,4 м. Объём воды 0,27 млн. м</a:t>
            </a:r>
            <a:r>
              <a:rPr lang="ru-RU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Длина береговой линии 1,4 км. Площадь водосбо­ра 16,4 км</a:t>
            </a:r>
            <a:r>
              <a:rPr lang="ru-RU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Котловина остаточного типа, треуголь­ной формы, среди заболоченного лесного массива. Склоны нечёткие.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204864"/>
            <a:ext cx="3096343" cy="3312368"/>
          </a:xfrm>
        </p:spPr>
      </p:pic>
    </p:spTree>
    <p:extLst>
      <p:ext uri="{BB962C8B-B14F-4D97-AF65-F5344CB8AC3E}">
        <p14:creationId xmlns:p14="http://schemas.microsoft.com/office/powerpoint/2010/main" xmlns="" val="10775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6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Комарино</a:t>
            </a:r>
            <a:endParaRPr lang="ru-RU" sz="6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1988840"/>
            <a:ext cx="3471863" cy="37444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пой­ме р. Днепр, в 1 км к востоку от г. Рогачёв. Площадь 0,28 км</a:t>
            </a:r>
            <a:r>
              <a:rPr lang="ru-RU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длина 2,4 км, максимальная ширина 0,1 км.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Старичное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Связано ручьём с Днепром.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008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3" y="3068960"/>
            <a:ext cx="7117178" cy="2160240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Болота Рогачевского района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e-BY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2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772816"/>
                <a:ext cx="7125112" cy="4051437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/>
                </a:r>
              </a:p>
              <a:p>
                <a:pPr marL="0" indent="0" algn="just">
                  <a:buNone/>
                </a:pP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Рогачевский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район образован 17 июля 1924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года. Занимаемая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площадь – 2069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. Расположен на севере Гомельской области. Граничит с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Бобруйским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, Быховским,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Славгородским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и Кировским районами Могилевской области,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Жлобинским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Кормянским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Чечерским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и Буда-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Кошелевским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районами Гомельской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области.</a:t>
                </a:r>
              </a:p>
              <a:p>
                <a:pPr marL="0" indent="0" algn="just">
                  <a:buNone/>
                </a:pP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Административно район разделен на 18 сельских и 1 поселковый Советы, в состав которых входят 208 сельских населенных пунктов. Население района составляет 64,6 тыс. человек, в том числе 30,5 тысячи – сельское население, 34,1 тысячи – городское. Административный центр – город Рогачев.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772816"/>
                <a:ext cx="7125112" cy="4051437"/>
              </a:xfrm>
              <a:blipFill rotWithShape="1">
                <a:blip r:embed="rId2"/>
                <a:stretch>
                  <a:fillRect l="-855" r="-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72034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sz="20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0940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be-BY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Луцкое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в Рогачевском 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Жлобинском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районах в водосборе реки Белица. Площадь 3,2 тыс. га. глубина залегания торфа до 6 м.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Рекультивировано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Исполь­зуется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под пашню и сенокос.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Ямно-Кривское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на юге Рогачевского района в водосборе реки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Ржавка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Площадь 1 тыс. га. Глубина залегания торфа до 6 м. Степень разложения 39 %. Зольность 12,8 %. Осушено дренажем. Используется под сельскохозяйственными угодьями.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Белицкое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на юго-западе Рогачевского района в водосборе реки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Чечера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Площадь 3 тыс. га. Глуби­на залегания торфа до 7,2 м, средняя 2,6 м. Первоначаль­ный запас торфа был определен в 19,2 млн. га.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Торфо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-предприятие "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Белицкое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” использует 400 га, 200 га культи­вированы. Осушено открытой сетью. Используется под пашню.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Городецкое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на юго-востоке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Рогачевского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района в водосборе реки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Ржавка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Площадь 1,5 тыс. га. Глу­бина залегания торфа до 7,2 м. Степень разложения 35%, Зольность 13%. Запасы 4,9 млн. т. На 600 га ведется добыча торфа на топливо и удобрения. Осушенная часть используется под посевы с/х культуры.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0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Подземные воды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Подземные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воды на территории Гомельской области приурочены к осадочным отложениям </a:t>
                </a:r>
                <a:r>
                  <a:rPr lang="ru-RU" sz="2300" dirty="0" err="1">
                    <a:latin typeface="Times New Roman" pitchFamily="18" charset="0"/>
                    <a:cs typeface="Times New Roman" pitchFamily="18" charset="0"/>
                  </a:rPr>
                  <a:t>Припятского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 и Оршанского артезианских бассейнов.</a:t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В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разрезе осадочных образований территории Гомельской области выделяется 2 зоны: зона пресных вод и зона соленых вод и рассолов. Разделены они глинистой толщей средней юры.</a:t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Соленые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воды и рассолы приурочены к верхнепротерозойским, карбонатно-терригенным девонским, каменноугольным, пермским, триасовым и частично </a:t>
                </a: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юрским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отложениям.</a:t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Пресные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воды связаны с верхнеюрскими, меловыми, палеоген-неогеновыми и антропогеновыми отложениями. Мощность зоны пресных вод составляет 200-300 м</a:t>
                </a: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Участки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водозабора пресных вод: </a:t>
                </a:r>
                <a:r>
                  <a:rPr lang="ru-RU" sz="2300" dirty="0" err="1">
                    <a:latin typeface="Times New Roman" pitchFamily="18" charset="0"/>
                    <a:cs typeface="Times New Roman" pitchFamily="18" charset="0"/>
                  </a:rPr>
                  <a:t>Щибрин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, Вишенка, Рогачевский. Геологический индекс водоносных горизонтов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ru-RU" sz="2300" i="1"/>
                          <m:t>К</m:t>
                        </m:r>
                      </m:e>
                      <m:sub>
                        <m:r>
                          <a:rPr lang="ru-RU" sz="2300" i="1"/>
                          <m:t>1</m:t>
                        </m:r>
                      </m:sub>
                    </m:sSub>
                  </m:oMath>
                </a14:m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ru-RU" sz="2300" i="1"/>
                          <m:t>К</m:t>
                        </m:r>
                      </m:e>
                      <m:sub>
                        <m:r>
                          <a:rPr lang="ru-RU" sz="2300" i="1"/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en-US" sz="2300" i="1"/>
                          <m:t>𝑆</m:t>
                        </m:r>
                      </m:e>
                      <m:sub>
                        <m:r>
                          <a:rPr lang="ru-RU" sz="2300" i="1"/>
                          <m:t>1</m:t>
                        </m:r>
                      </m:sub>
                    </m:sSub>
                  </m:oMath>
                </a14:m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. Участок водозабора минеральных вод санаторий «Приднепровский». Геологический индекс эксплуатационного горизонта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en-US" sz="2300" i="1"/>
                          <m:t>𝐷</m:t>
                        </m:r>
                      </m:e>
                      <m:sub>
                        <m:r>
                          <a:rPr lang="ru-RU" sz="2300" i="1"/>
                          <m:t>2</m:t>
                        </m:r>
                      </m:sub>
                    </m:sSub>
                  </m:oMath>
                </a14:m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eof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en-US" sz="2300" i="1"/>
                          <m:t>𝐷</m:t>
                        </m:r>
                      </m:e>
                      <m:sub>
                        <m:r>
                          <a:rPr lang="ru-RU" sz="2300" i="1"/>
                          <m:t>2</m:t>
                        </m:r>
                      </m:sub>
                    </m:sSub>
                  </m:oMath>
                </a14:m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ef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84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72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Рельеф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расположена на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Центральноберезинской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равнине. Рельеф района преимущественно равнинный, с незначительными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возвышенностями.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Наивысшая точка – 173 м на севере района, возле д. Звонец, наименьшая – 125 м, на юге урез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Друти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48927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Климат Рогачевского района умеренно-континентальный. Для него характерны умеренно-континентальные воздушные массы, четко выражены времена года сравнительно не очень морозная зима и не жаркое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лето.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Средняя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температура января -7 С, июля 18,5 С. Осадки – 590 мм в год.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территории района протекают Днепр, его притоки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Друть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Добрица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Добосна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Рокотун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Ржавка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Гутлянка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Есть озера: Святое,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Крушиновское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Доброе, Большое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Комарино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79481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be-BY" sz="6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водных ресурсов района</a:t>
            </a:r>
            <a:endParaRPr lang="ru-RU" sz="6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16832"/>
            <a:ext cx="2348716" cy="245368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844824"/>
            <a:ext cx="2174131" cy="25263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775" y="3573016"/>
            <a:ext cx="283845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8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Днепр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	Длина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2145 км, в пределах Беларуси 689 км. Площадь водосбора 504 тыс. км</a:t>
                </a:r>
                <a:r>
                  <a:rPr lang="ru-RU" i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, в Бела­руси 118 тыс. км</a:t>
                </a:r>
                <a:r>
                  <a:rPr lang="ru-RU" i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(без бассейна Припяти). Среднего­довой расход воды в устье 1670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/с. Среднегодовой много­летний сток в устье 53 км. Общее падение реки в Бе­ларуси 54 м. Средний уклон водной поверхности 0,08 ‰.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488" y="2132856"/>
            <a:ext cx="3470275" cy="3744416"/>
          </a:xfrm>
        </p:spPr>
      </p:pic>
    </p:spTree>
    <p:extLst>
      <p:ext uri="{BB962C8B-B14F-4D97-AF65-F5344CB8AC3E}">
        <p14:creationId xmlns:p14="http://schemas.microsoft.com/office/powerpoint/2010/main" xmlns="" val="345576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Друть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2060848"/>
            <a:ext cx="3471863" cy="3528392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	Правый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приток реки Днепр. Длина 295 км. Площадь водосбора 5020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. Среднегодовой расход воды в устье 31,6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/с. Общее падение реки 105,2 м. Средний уклон водной поверхности 0,5 ‰. Начинается в 1 км к западу от д. Раздольная </a:t>
                </a:r>
                <a:r>
                  <a:rPr lang="ru-RU" i="1" dirty="0" err="1">
                    <a:latin typeface="Times New Roman" pitchFamily="18" charset="0"/>
                    <a:cs typeface="Times New Roman" pitchFamily="18" charset="0"/>
                  </a:rPr>
                  <a:t>Толочинского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района, устье на южной окраине г. Рогачев. Общая длина речной системы 2 тыс. км, густота речной сети 0,39 км/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591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C2A03E1-340D-4928-A6B8-1CFFEBBFE052}"/>
</file>

<file path=customXml/itemProps2.xml><?xml version="1.0" encoding="utf-8"?>
<ds:datastoreItem xmlns:ds="http://schemas.openxmlformats.org/officeDocument/2006/customXml" ds:itemID="{BDE80F9D-2A22-49B6-93BC-90F73D53014F}"/>
</file>

<file path=customXml/itemProps3.xml><?xml version="1.0" encoding="utf-8"?>
<ds:datastoreItem xmlns:ds="http://schemas.openxmlformats.org/officeDocument/2006/customXml" ds:itemID="{5C0DA130-4158-4ABD-98EE-33516DF39F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28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Гидрологическая характеристика</vt:lpstr>
      <vt:lpstr>Географическое положение</vt:lpstr>
      <vt:lpstr>Слайд 3</vt:lpstr>
      <vt:lpstr>Рельеф</vt:lpstr>
      <vt:lpstr>Климат</vt:lpstr>
      <vt:lpstr>         Характеристика водных ресурсов района</vt:lpstr>
      <vt:lpstr>Реки</vt:lpstr>
      <vt:lpstr>Днепр</vt:lpstr>
      <vt:lpstr>Друть</vt:lpstr>
      <vt:lpstr>Ржавка</vt:lpstr>
      <vt:lpstr> Добрица</vt:lpstr>
      <vt:lpstr> Гутлянка</vt:lpstr>
      <vt:lpstr>Добосна</vt:lpstr>
      <vt:lpstr>          Озера</vt:lpstr>
      <vt:lpstr>Крушиновское</vt:lpstr>
      <vt:lpstr>Доброе</vt:lpstr>
      <vt:lpstr>Святое</vt:lpstr>
      <vt:lpstr>Большое Комарино</vt:lpstr>
      <vt:lpstr>Болота Рогачевского района</vt:lpstr>
      <vt:lpstr> </vt:lpstr>
      <vt:lpstr>Подземные воды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Гидрологическая характеристика</dc:title>
  <dc:creator>samsung</dc:creator>
  <cp:lastModifiedBy>XTreme</cp:lastModifiedBy>
  <cp:revision>14</cp:revision>
  <dcterms:created xsi:type="dcterms:W3CDTF">2013-02-25T16:14:42Z</dcterms:created>
  <dcterms:modified xsi:type="dcterms:W3CDTF">2013-04-15T08:01:08Z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